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12192000"/>
  <p:embeddedFontLst>
    <p:embeddedFont>
      <p:font typeface="MiSans" panose="020B0604020202020204" charset="-12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59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AI for Seniors Made Easy</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Health Helpers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BE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0.jpeg"/>
          <p:cNvPicPr>
            <a:picLocks noChangeAspect="1"/>
          </p:cNvPicPr>
          <p:nvPr/>
        </p:nvPicPr>
        <p:blipFill>
          <a:blip r:embed="rId3"/>
          <a:stretch>
            <a:fillRect/>
          </a:stretch>
        </p:blipFill>
        <p:spPr>
          <a:xfrm>
            <a:off x="0" y="2864485"/>
            <a:ext cx="7924800" cy="4441190"/>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Wearables Watch Your Heart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4035" y="149669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Fitness Bands and Smartwatches</a:t>
            </a:r>
            <a:endParaRPr lang="en-US" sz="1600" dirty="0"/>
          </a:p>
        </p:txBody>
      </p:sp>
      <p:sp>
        <p:nvSpPr>
          <p:cNvPr id="11" name="Text 8"/>
          <p:cNvSpPr/>
          <p:nvPr/>
        </p:nvSpPr>
        <p:spPr>
          <a:xfrm>
            <a:off x="534035" y="1895475"/>
            <a:ext cx="11165840" cy="70675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Wearable devices like fitness bands and smartwatches monitor heart rate, count steps, and detect falls. They can send data to family or doctors, providing early warnings and peace of mind.</a:t>
            </a:r>
            <a:endParaRPr lang="en-US" sz="1600" dirty="0"/>
          </a:p>
        </p:txBody>
      </p:sp>
      <p:sp>
        <p:nvSpPr>
          <p:cNvPr id="12" name="Text 9"/>
          <p:cNvSpPr/>
          <p:nvPr/>
        </p:nvSpPr>
        <p:spPr>
          <a:xfrm>
            <a:off x="7564120" y="352107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Privacy and Comfort</a:t>
            </a:r>
            <a:endParaRPr lang="en-US" sz="1600" dirty="0"/>
          </a:p>
        </p:txBody>
      </p:sp>
      <p:sp>
        <p:nvSpPr>
          <p:cNvPr id="13" name="Text 10"/>
          <p:cNvSpPr/>
          <p:nvPr/>
        </p:nvSpPr>
        <p:spPr>
          <a:xfrm>
            <a:off x="7564120" y="3919855"/>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These devices are designed with privacy in mind. You can control who sees your data. Comfortable straps make continuous monitoring effortless, ensuring safety around the clock.</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Virtual Doctor Visits Simplified</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Video Consultations</a:t>
            </a:r>
            <a:endParaRPr lang="en-US" sz="1600" dirty="0"/>
          </a:p>
        </p:txBody>
      </p:sp>
      <p:sp>
        <p:nvSpPr>
          <p:cNvPr id="11" name="Text 8"/>
          <p:cNvSpPr/>
          <p:nvPr/>
        </p:nvSpPr>
        <p:spPr>
          <a:xfrm>
            <a:off x="590550" y="1887220"/>
            <a:ext cx="5988685"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AI-powered telemedicine allows you to consult doctors via video calls on your phone or tablet. This eliminates travel and waiting rooms, making healthcare more accessible.</a:t>
            </a:r>
            <a:endParaRPr lang="en-US" sz="1600" dirty="0"/>
          </a:p>
        </p:txBody>
      </p:sp>
      <p:sp>
        <p:nvSpPr>
          <p:cNvPr id="12" name="Text 9"/>
          <p:cNvSpPr/>
          <p:nvPr/>
        </p:nvSpPr>
        <p:spPr>
          <a:xfrm>
            <a:off x="6790690" y="148844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Assistance</a:t>
            </a:r>
            <a:endParaRPr lang="en-US" sz="1600" dirty="0"/>
          </a:p>
        </p:txBody>
      </p:sp>
      <p:sp>
        <p:nvSpPr>
          <p:cNvPr id="13" name="Text 10"/>
          <p:cNvSpPr/>
          <p:nvPr/>
        </p:nvSpPr>
        <p:spPr>
          <a:xfrm>
            <a:off x="6790690" y="1887220"/>
            <a:ext cx="4726305" cy="163004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AI schedules appointments, fills forms, and translates speech to text for better records. It ensures that routine follow-ups are quick and safe, even from home.</a:t>
            </a:r>
            <a:endParaRPr lang="en-US" sz="1600" dirty="0"/>
          </a:p>
        </p:txBody>
      </p:sp>
      <p:sp>
        <p:nvSpPr>
          <p:cNvPr id="14" name="Text 11"/>
          <p:cNvSpPr/>
          <p:nvPr/>
        </p:nvSpPr>
        <p:spPr>
          <a:xfrm>
            <a:off x="6790690" y="391922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Physical Exams Still Matter</a:t>
            </a:r>
            <a:endParaRPr lang="en-US" sz="1600" dirty="0"/>
          </a:p>
        </p:txBody>
      </p:sp>
      <p:sp>
        <p:nvSpPr>
          <p:cNvPr id="15" name="Text 12"/>
          <p:cNvSpPr/>
          <p:nvPr/>
        </p:nvSpPr>
        <p:spPr>
          <a:xfrm>
            <a:off x="6790690" y="4318000"/>
            <a:ext cx="4726305" cy="163004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While virtual visits are convenient, physical exams are still important. AI helps with routine checks, but in-person visits are essential for comprehensive care.</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Safe Smart Home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Smart Lights Locks Cameras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98780"/>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Smart Home Devices</a:t>
            </a:r>
            <a:endParaRPr lang="en-US" sz="1600" dirty="0"/>
          </a:p>
        </p:txBody>
      </p:sp>
      <p:sp>
        <p:nvSpPr>
          <p:cNvPr id="11" name="Text 8"/>
          <p:cNvSpPr/>
          <p:nvPr/>
        </p:nvSpPr>
        <p:spPr>
          <a:xfrm>
            <a:off x="2898140" y="1957705"/>
            <a:ext cx="8798560" cy="1014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Smart lights, automatic door locks, and doorbell cameras enhance home security. These devices can be controlled with voice commands or smartphone apps, providing safety and convenience.</a:t>
            </a:r>
            <a:endParaRPr lang="en-US" sz="1600" dirty="0"/>
          </a:p>
        </p:txBody>
      </p:sp>
      <p:sp>
        <p:nvSpPr>
          <p:cNvPr id="12" name="Text 9"/>
          <p:cNvSpPr/>
          <p:nvPr/>
        </p:nvSpPr>
        <p:spPr>
          <a:xfrm>
            <a:off x="7717155" y="330136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for Security</a:t>
            </a:r>
            <a:endParaRPr lang="en-US" sz="1600" dirty="0"/>
          </a:p>
        </p:txBody>
      </p:sp>
      <p:sp>
        <p:nvSpPr>
          <p:cNvPr id="13" name="Text 10"/>
          <p:cNvSpPr/>
          <p:nvPr/>
        </p:nvSpPr>
        <p:spPr>
          <a:xfrm>
            <a:off x="7717155" y="3700145"/>
            <a:ext cx="4064000" cy="193802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AI learns normal patterns and alerts you to unusual activity. It provides peace of mind for both seniors and caregivers, ensuring safety day and night.</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Fun and Friends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AI Finds Movies Music Calls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Entertainment and Social Connection</a:t>
            </a:r>
            <a:endParaRPr lang="en-US" sz="1600" dirty="0"/>
          </a:p>
        </p:txBody>
      </p:sp>
      <p:sp>
        <p:nvSpPr>
          <p:cNvPr id="11" name="Text 8"/>
          <p:cNvSpPr/>
          <p:nvPr/>
        </p:nvSpPr>
        <p:spPr>
          <a:xfrm>
            <a:off x="455295" y="1677670"/>
            <a:ext cx="65189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AI suggests movies, playlists, and even creates birthday slideshows from photos. It enhances entertainment and keeps you connected with loved ones.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Video Calls with Auto-Caption</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AI-powered video calls with auto-captioning make conversations clearer. Services like Zoom and Skype keep you in touch with family and friends, reducing isolation.</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Richer Experiences</a:t>
            </a:r>
            <a:endParaRPr lang="en-US" sz="1600" dirty="0"/>
          </a:p>
        </p:txBody>
      </p:sp>
      <p:sp>
        <p:nvSpPr>
          <p:cNvPr id="15" name="Text 12"/>
          <p:cNvSpPr/>
          <p:nvPr/>
        </p:nvSpPr>
        <p:spPr>
          <a:xfrm>
            <a:off x="455295" y="4970780"/>
            <a:ext cx="65189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With AI, finding new content and staying connected becomes easier. Fewer button presses and searches mean more time for fun and interaction.</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Learn and Grow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8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7-d2nf7kp8bjvh7rlj06ug.jpeg"/>
          <p:cNvPicPr>
            <a:picLocks noChangeAspect="1"/>
          </p:cNvPicPr>
          <p:nvPr/>
        </p:nvPicPr>
        <p:blipFill>
          <a:blip r:embed="rId3"/>
          <a:srcRect l="6" r="6"/>
          <a:stretch/>
        </p:blipFill>
        <p:spPr>
          <a:xfrm flipH="1">
            <a:off x="-186690" y="2144395"/>
            <a:ext cx="8410575" cy="4713605"/>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Apps Teach Languages Brain Games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46165" y="16122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Lifelong Learning</a:t>
            </a:r>
            <a:endParaRPr lang="en-US" sz="1600" dirty="0"/>
          </a:p>
        </p:txBody>
      </p:sp>
      <p:sp>
        <p:nvSpPr>
          <p:cNvPr id="11" name="Text 8"/>
          <p:cNvSpPr/>
          <p:nvPr/>
        </p:nvSpPr>
        <p:spPr>
          <a:xfrm>
            <a:off x="6146165" y="2011045"/>
            <a:ext cx="53155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AI-driven apps teach languages, offer brain games, and read large-print e-books aloud. These tools stimulate the mind and make learning new skills enjoyable and manageable.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Try It Together</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AI Around You</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Voice Assistants</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Health Helpers</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Safe Smart Home</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Fun and Friends</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Learn and Grow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9D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c0.jpeg"/>
          <p:cNvPicPr>
            <a:picLocks noChangeAspect="1"/>
          </p:cNvPicPr>
          <p:nvPr/>
        </p:nvPicPr>
        <p:blipFill>
          <a:blip r:embed="rId3"/>
          <a:stretch>
            <a:fillRect/>
          </a:stretch>
        </p:blipFill>
        <p:spPr>
          <a:xfrm>
            <a:off x="293370" y="324358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Hands On Voice Demo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09270"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Voice Commands</a:t>
            </a:r>
            <a:endParaRPr lang="en-US" sz="1600" dirty="0"/>
          </a:p>
        </p:txBody>
      </p:sp>
      <p:sp>
        <p:nvSpPr>
          <p:cNvPr id="11" name="Text 8"/>
          <p:cNvSpPr/>
          <p:nvPr/>
        </p:nvSpPr>
        <p:spPr>
          <a:xfrm>
            <a:off x="509270" y="1713230"/>
            <a:ext cx="331787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Try simple voice commands like ‘What’s the weather?’ or ‘Set a timer!’ See immediate responses and build confidence. Success makes technology feel approachable.</a:t>
            </a:r>
            <a:endParaRPr lang="en-US" sz="1600" dirty="0"/>
          </a:p>
        </p:txBody>
      </p:sp>
      <p:sp>
        <p:nvSpPr>
          <p:cNvPr id="12" name="Text 9"/>
          <p:cNvSpPr/>
          <p:nvPr/>
        </p:nvSpPr>
        <p:spPr>
          <a:xfrm>
            <a:off x="4505325"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Buddy Pairs</a:t>
            </a:r>
            <a:endParaRPr lang="en-US" sz="1600" dirty="0"/>
          </a:p>
        </p:txBody>
      </p:sp>
      <p:sp>
        <p:nvSpPr>
          <p:cNvPr id="13" name="Text 10"/>
          <p:cNvSpPr/>
          <p:nvPr/>
        </p:nvSpPr>
        <p:spPr>
          <a:xfrm>
            <a:off x="4505325" y="1713230"/>
            <a:ext cx="331787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Work in pairs for support. The facilitator will celebrate every correct response, proving that exploration and patience lead to mastery.</a:t>
            </a:r>
            <a:endParaRPr lang="en-US" sz="1600" dirty="0"/>
          </a:p>
        </p:txBody>
      </p:sp>
      <p:sp>
        <p:nvSpPr>
          <p:cNvPr id="14" name="Text 11"/>
          <p:cNvSpPr/>
          <p:nvPr/>
        </p:nvSpPr>
        <p:spPr>
          <a:xfrm>
            <a:off x="8472170"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Daily Practice</a:t>
            </a:r>
            <a:endParaRPr lang="en-US" sz="1600" dirty="0"/>
          </a:p>
        </p:txBody>
      </p:sp>
      <p:sp>
        <p:nvSpPr>
          <p:cNvPr id="15" name="Text 12"/>
          <p:cNvSpPr/>
          <p:nvPr/>
        </p:nvSpPr>
        <p:spPr>
          <a:xfrm>
            <a:off x="8472170" y="1713230"/>
            <a:ext cx="331787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Practice daily to build comfort with AI. The more you use these tools, the more intuitive they become. Curiosity and patience are key.</a:t>
            </a:r>
            <a:endParaRPr lang="en-US" sz="1600" dirty="0"/>
          </a:p>
        </p:txBody>
      </p:sp>
      <p:sp>
        <p:nvSpPr>
          <p:cNvPr id="16" name="Text 13"/>
          <p:cNvSpPr/>
          <p:nvPr/>
        </p:nvSpPr>
        <p:spPr>
          <a:xfrm>
            <a:off x="7726045" y="459105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Ask Questions</a:t>
            </a:r>
            <a:endParaRPr lang="en-US" sz="1600" dirty="0"/>
          </a:p>
        </p:txBody>
      </p:sp>
      <p:sp>
        <p:nvSpPr>
          <p:cNvPr id="17" name="Text 14"/>
          <p:cNvSpPr/>
          <p:nvPr/>
        </p:nvSpPr>
        <p:spPr>
          <a:xfrm>
            <a:off x="6477635" y="4928870"/>
            <a:ext cx="531241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Remember, asking questions is always encouraged. There are no wrong queries. Each question brings you closer to understanding and comfort.</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Share Questions and Wins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Group Sharing</a:t>
            </a:r>
            <a:endParaRPr lang="en-US" sz="1600" dirty="0"/>
          </a:p>
        </p:txBody>
      </p:sp>
      <p:sp>
        <p:nvSpPr>
          <p:cNvPr id="11" name="Text 8"/>
          <p:cNvSpPr/>
          <p:nvPr/>
        </p:nvSpPr>
        <p:spPr>
          <a:xfrm>
            <a:off x="6197600" y="1880870"/>
            <a:ext cx="536130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Share your experiences, surprises, and helpful results with the group. Collective knowledge builds confidence and reinforces learning.</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Continuous Learning</a:t>
            </a:r>
            <a:endParaRPr lang="en-US" sz="1600" dirty="0"/>
          </a:p>
        </p:txBody>
      </p:sp>
      <p:sp>
        <p:nvSpPr>
          <p:cNvPr id="13" name="Text 10"/>
          <p:cNvSpPr/>
          <p:nvPr/>
        </p:nvSpPr>
        <p:spPr>
          <a:xfrm>
            <a:off x="7107555" y="4018915"/>
            <a:ext cx="464566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Summarize tips and affirm that curiosity and patience lead to mastery. The goal is to continue learning and exploring beyond the session.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Take Home Quick Reference Card</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Quick Reference</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Take home a one-page cheat sheet with starter phrases, device examples, privacy tips, and space for personal notes. This card supports continued learning.</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Daily Practice</a:t>
            </a:r>
            <a:endParaRPr lang="en-US" sz="1600" dirty="0"/>
          </a:p>
        </p:txBody>
      </p:sp>
      <p:sp>
        <p:nvSpPr>
          <p:cNvPr id="13" name="Text 10"/>
          <p:cNvSpPr/>
          <p:nvPr/>
        </p:nvSpPr>
        <p:spPr>
          <a:xfrm>
            <a:off x="560705" y="3569970"/>
            <a:ext cx="589343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Practice daily to build comfort with AI. Use the cheat sheet as a guide and remember that asking questions is always encouraged.</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Lead Your Tech Journey</a:t>
            </a:r>
            <a:endParaRPr lang="en-US" sz="1600" dirty="0"/>
          </a:p>
        </p:txBody>
      </p:sp>
      <p:sp>
        <p:nvSpPr>
          <p:cNvPr id="15" name="Text 12"/>
          <p:cNvSpPr/>
          <p:nvPr/>
        </p:nvSpPr>
        <p:spPr>
          <a:xfrm>
            <a:off x="560705" y="5273040"/>
            <a:ext cx="589343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You have the skills to lead your own tech journey. With curiosity and patience, you can unlock the full potential of AI in your daily life.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Try It Together</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Next Steps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AI Around You</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Gentle Introduction to AI</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What is AI?</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Artificial Intelligence, or AI, is like a smart computer helper that follows patterns to make tasks easier. It can understand speech, suggest songs, or turn on lights. AI doesn’t think like humans—it uses data to learn and assist.</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AI in Daily Life</a:t>
            </a:r>
            <a:endParaRPr lang="en-US" sz="1600" dirty="0"/>
          </a:p>
        </p:txBody>
      </p:sp>
      <p:sp>
        <p:nvSpPr>
          <p:cNvPr id="16" name="Text 12"/>
          <p:cNvSpPr/>
          <p:nvPr/>
        </p:nvSpPr>
        <p:spPr>
          <a:xfrm>
            <a:off x="6096000" y="3522345"/>
            <a:ext cx="560387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AI is already part of your daily routine. It helps with autocorrect, photo tagging on social media, and suggesting TV shows. These tools study past choices to save time and effort, making life smoother.</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Building Confidence</a:t>
            </a:r>
            <a:endParaRPr lang="en-US" sz="1600" dirty="0"/>
          </a:p>
        </p:txBody>
      </p:sp>
      <p:sp>
        <p:nvSpPr>
          <p:cNvPr id="18" name="Text 14"/>
          <p:cNvSpPr/>
          <p:nvPr/>
        </p:nvSpPr>
        <p:spPr>
          <a:xfrm>
            <a:off x="6096000" y="5187315"/>
            <a:ext cx="560387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If you can ask a question or tap a screen, you can use AI. Simple commands like ‘What time is it?’ can unlock powerful features. Practice builds confidence and makes technology feel approachable.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Everyday Encounters with AI</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Unnoticed Helpers</a:t>
            </a:r>
            <a:endParaRPr lang="en-US" sz="1600" dirty="0"/>
          </a:p>
        </p:txBody>
      </p:sp>
      <p:sp>
        <p:nvSpPr>
          <p:cNvPr id="14" name="Text 10"/>
          <p:cNvSpPr/>
          <p:nvPr/>
        </p:nvSpPr>
        <p:spPr>
          <a:xfrm>
            <a:off x="1061720" y="3019425"/>
            <a:ext cx="41986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is quietly working in many tools you already use. Autocorrect fixes typos, Facebook tags photos, and Netflix suggests shows. These services learn from your past choices to save time and effort.</a:t>
            </a:r>
            <a:endParaRPr lang="en-US" sz="1600" dirty="0"/>
          </a:p>
        </p:txBody>
      </p:sp>
      <p:sp>
        <p:nvSpPr>
          <p:cNvPr id="15" name="Text 11"/>
          <p:cNvSpPr/>
          <p:nvPr/>
        </p:nvSpPr>
        <p:spPr>
          <a:xfrm>
            <a:off x="6223000" y="4298950"/>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Recognizing AI</a:t>
            </a:r>
            <a:endParaRPr lang="en-US" sz="1600" dirty="0"/>
          </a:p>
        </p:txBody>
      </p:sp>
      <p:sp>
        <p:nvSpPr>
          <p:cNvPr id="16" name="Text 12"/>
          <p:cNvSpPr/>
          <p:nvPr/>
        </p:nvSpPr>
        <p:spPr>
          <a:xfrm>
            <a:off x="6223000" y="4697730"/>
            <a:ext cx="5489575" cy="132207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By recognizing these everyday AI tools, you can start to see how they make life easier. Understanding their presence helps reduce fear and confusion, making technology feel more familiar and useful.</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Voice Assistants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Meet Alexa Siri Google</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Popular Voice Assistants</a:t>
            </a:r>
            <a:endParaRPr lang="en-US" sz="1600" dirty="0"/>
          </a:p>
        </p:txBody>
      </p:sp>
      <p:sp>
        <p:nvSpPr>
          <p:cNvPr id="14" name="Text 10"/>
          <p:cNvSpPr/>
          <p:nvPr/>
        </p:nvSpPr>
        <p:spPr>
          <a:xfrm>
            <a:off x="2602230" y="2987675"/>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Alexa, Siri, and Google Assistant are popular voice helpers. They can answer questions, set reminders, play music, tell jokes, and control smart devices. These tools make daily tasks easier with simple voice commands.</a:t>
            </a:r>
            <a:endParaRPr lang="en-US" sz="1600" dirty="0"/>
          </a:p>
        </p:txBody>
      </p:sp>
      <p:sp>
        <p:nvSpPr>
          <p:cNvPr id="15" name="Text 11"/>
          <p:cNvSpPr/>
          <p:nvPr/>
        </p:nvSpPr>
        <p:spPr>
          <a:xfrm>
            <a:off x="8256270" y="122809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Hands-Free Convenience</a:t>
            </a:r>
            <a:endParaRPr lang="en-US" sz="1600" dirty="0"/>
          </a:p>
        </p:txBody>
      </p:sp>
      <p:sp>
        <p:nvSpPr>
          <p:cNvPr id="16" name="Text 12"/>
          <p:cNvSpPr/>
          <p:nvPr/>
        </p:nvSpPr>
        <p:spPr>
          <a:xfrm>
            <a:off x="735965" y="1669415"/>
            <a:ext cx="11074400" cy="629920"/>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Voice assistants are especially helpful for those with limited mobility. You can control devices without standing or reaching. Simply ask, and the assistant will handle the task for you.</a:t>
            </a:r>
            <a:endParaRPr lang="en-US" sz="1600" dirty="0"/>
          </a:p>
        </p:txBody>
      </p:sp>
      <p:sp>
        <p:nvSpPr>
          <p:cNvPr id="17" name="Text 13"/>
          <p:cNvSpPr/>
          <p:nvPr/>
        </p:nvSpPr>
        <p:spPr>
          <a:xfrm>
            <a:off x="7446645" y="2691130"/>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Getting Started</a:t>
            </a:r>
            <a:endParaRPr lang="en-US" sz="1600" dirty="0"/>
          </a:p>
        </p:txBody>
      </p:sp>
      <p:sp>
        <p:nvSpPr>
          <p:cNvPr id="18" name="Text 14"/>
          <p:cNvSpPr/>
          <p:nvPr/>
        </p:nvSpPr>
        <p:spPr>
          <a:xfrm>
            <a:off x="7446645" y="2987675"/>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 start, try simple commands like ‘Alexa, what time is it?’ or ‘Hey Google, play my favorite music.’ These phrases unlock powerful features and build confidence in using AI.</a:t>
            </a:r>
            <a:endParaRPr lang="en-US" sz="1600" dirty="0"/>
          </a:p>
        </p:txBody>
      </p:sp>
      <p:sp>
        <p:nvSpPr>
          <p:cNvPr id="19" name="Text 15"/>
          <p:cNvSpPr/>
          <p:nvPr/>
        </p:nvSpPr>
        <p:spPr>
          <a:xfrm>
            <a:off x="7446645" y="4666615"/>
            <a:ext cx="4064000" cy="368300"/>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Building Comfort</a:t>
            </a:r>
            <a:endParaRPr lang="en-US" sz="1600" dirty="0"/>
          </a:p>
        </p:txBody>
      </p:sp>
      <p:sp>
        <p:nvSpPr>
          <p:cNvPr id="20" name="Text 16"/>
          <p:cNvSpPr/>
          <p:nvPr/>
        </p:nvSpPr>
        <p:spPr>
          <a:xfrm>
            <a:off x="7446645" y="4963160"/>
            <a:ext cx="3774440" cy="1437640"/>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Practice using voice commands daily. The more you use these tools, the more comfortable and efficient they become. Soon, you’ll wonder how you managed without them.</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F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g.png"/>
          <p:cNvPicPr>
            <a:picLocks noChangeAspect="1"/>
          </p:cNvPicPr>
          <p:nvPr/>
        </p:nvPicPr>
        <p:blipFill>
          <a:blip r:embed="rId3"/>
          <a:srcRect t="2" b="2"/>
          <a:stretch/>
        </p:blipFill>
        <p:spPr>
          <a:xfrm>
            <a:off x="-943610" y="-840740"/>
            <a:ext cx="15153005" cy="8491855"/>
          </a:xfrm>
          <a:prstGeom prst="rect">
            <a:avLst/>
          </a:prstGeom>
        </p:spPr>
      </p:pic>
      <p:sp>
        <p:nvSpPr>
          <p:cNvPr id="5" name="Text 2"/>
          <p:cNvSpPr/>
          <p:nvPr/>
        </p:nvSpPr>
        <p:spPr>
          <a:xfrm>
            <a:off x="1061720" y="466725"/>
            <a:ext cx="5913120" cy="583565"/>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Set Reminders Control Home</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1148715" y="1468755"/>
            <a:ext cx="4064000" cy="398780"/>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High-Value Tasks</a:t>
            </a:r>
            <a:endParaRPr lang="en-US" sz="1600" dirty="0"/>
          </a:p>
        </p:txBody>
      </p:sp>
      <p:sp>
        <p:nvSpPr>
          <p:cNvPr id="11" name="Text 8"/>
          <p:cNvSpPr/>
          <p:nvPr/>
        </p:nvSpPr>
        <p:spPr>
          <a:xfrm>
            <a:off x="1148715" y="1867535"/>
            <a:ext cx="10603230" cy="70675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Voice assistants can set medication reminders, check your daily schedule, and control smart lights or thermostats. These features reduce fall risk and maintain independence, making daily life safer and more comfortable.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1154</Words>
  <Application>Microsoft Office PowerPoint</Application>
  <PresentationFormat>Widescreen</PresentationFormat>
  <Paragraphs>136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Seniors Made Easy</dc:title>
  <dc:subject>AI for Seniors Made Easy</dc:subject>
  <dc:creator>Kimi</dc:creator>
  <cp:lastModifiedBy>Sean</cp:lastModifiedBy>
  <cp:revision>2</cp:revision>
  <dcterms:created xsi:type="dcterms:W3CDTF">2025-12-02T16:15:15Z</dcterms:created>
  <dcterms:modified xsi:type="dcterms:W3CDTF">2025-12-02T16:16:02Z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for Seniors Made Easy","ContentProducer":"001191110108MACG2KBH8F10000","ProduceID":"d4nh0du4t3ogitvj4tc0","ReservedCode1":"","ContentPropagator":"001191110108MACG2KBH8F20000","PropagateID":"d4nh0du4t3ogitvj4tc0","ReservedCode2":""}</vt:lpwstr>
  </property>
</Properties>
</file>